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1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96094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7" y="706694"/>
            <a:ext cx="1994188" cy="11797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1156</cp:revision>
  <dcterms:created xsi:type="dcterms:W3CDTF">2020-10-19T16:39:39Z</dcterms:created>
  <dcterms:modified xsi:type="dcterms:W3CDTF">2023-09-10T08:29:55Z</dcterms:modified>
</cp:coreProperties>
</file>